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59a2586e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859a2586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4af36c5b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4af36c5b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4af36c5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74af36c5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74af36c5b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74af36c5b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ff22c90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7ff22c90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74af36c5b8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74af36c5b8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7feecea8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7feecea8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51e1bd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51e1bd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4af36c5b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74af36c5b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feecea84c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feecea84c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7ff22c90f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7ff22c90f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d827fff6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d827fff6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84182c4a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84182c4a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59a2586eb_0_10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859a2586eb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d85d6175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d85d6175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4af36c5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4af36c5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4af36c5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4af36c5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4af36c5b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4af36c5b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f36c5b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f36c5b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f36c5b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f36c5b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4975" y="923325"/>
            <a:ext cx="948675" cy="958125"/>
            <a:chOff x="-1042825" y="1873925"/>
            <a:chExt cx="948675" cy="958125"/>
          </a:xfrm>
        </p:grpSpPr>
        <p:sp>
          <p:nvSpPr>
            <p:cNvPr id="12" name="Google Shape;12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700800" y="3017750"/>
            <a:ext cx="948675" cy="958125"/>
            <a:chOff x="-1042825" y="1873925"/>
            <a:chExt cx="948675" cy="958125"/>
          </a:xfrm>
        </p:grpSpPr>
        <p:sp>
          <p:nvSpPr>
            <p:cNvPr id="29" name="Google Shape;29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2"/>
          <p:cNvSpPr txBox="1"/>
          <p:nvPr>
            <p:ph type="ctrTitle"/>
          </p:nvPr>
        </p:nvSpPr>
        <p:spPr>
          <a:xfrm>
            <a:off x="677679" y="1449050"/>
            <a:ext cx="412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677675" y="3538600"/>
            <a:ext cx="412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0" y="4406500"/>
            <a:ext cx="4500600" cy="73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1"/>
          <p:cNvGrpSpPr/>
          <p:nvPr/>
        </p:nvGrpSpPr>
        <p:grpSpPr>
          <a:xfrm>
            <a:off x="6750426" y="539231"/>
            <a:ext cx="1680483" cy="1697223"/>
            <a:chOff x="-1042825" y="1873925"/>
            <a:chExt cx="948675" cy="958125"/>
          </a:xfrm>
        </p:grpSpPr>
        <p:sp>
          <p:nvSpPr>
            <p:cNvPr id="240" name="Google Shape;240;p1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1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-25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"/>
          <p:cNvSpPr txBox="1"/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" name="Google Shape;259;p11"/>
          <p:cNvSpPr txBox="1"/>
          <p:nvPr>
            <p:ph idx="1" type="subTitle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260" name="Google Shape;260;p1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0" y="2571750"/>
            <a:ext cx="4563300" cy="2571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"/>
          <p:cNvSpPr txBox="1"/>
          <p:nvPr>
            <p:ph idx="1" type="subTitle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9pPr>
          </a:lstStyle>
          <a:p/>
        </p:txBody>
      </p:sp>
      <p:sp>
        <p:nvSpPr>
          <p:cNvPr id="267" name="Google Shape;26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"/>
          <p:cNvSpPr txBox="1"/>
          <p:nvPr>
            <p:ph type="title"/>
          </p:nvPr>
        </p:nvSpPr>
        <p:spPr>
          <a:xfrm>
            <a:off x="5170425" y="765025"/>
            <a:ext cx="32643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2" type="subTitle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3" type="subTitle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4" type="subTitle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hasCustomPrompt="1" idx="5" type="title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2"/>
          <p:cNvSpPr txBox="1"/>
          <p:nvPr>
            <p:ph hasCustomPrompt="1" idx="6" type="title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2"/>
          <p:cNvSpPr txBox="1"/>
          <p:nvPr>
            <p:ph hasCustomPrompt="1" idx="7" type="title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5" name="Google Shape;275;p12"/>
          <p:cNvGrpSpPr/>
          <p:nvPr/>
        </p:nvGrpSpPr>
        <p:grpSpPr>
          <a:xfrm>
            <a:off x="2548104" y="530075"/>
            <a:ext cx="1152640" cy="1164122"/>
            <a:chOff x="-1042825" y="1873925"/>
            <a:chExt cx="948675" cy="958125"/>
          </a:xfrm>
        </p:grpSpPr>
        <p:sp>
          <p:nvSpPr>
            <p:cNvPr id="276" name="Google Shape;276;p1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3"/>
          <p:cNvGrpSpPr/>
          <p:nvPr/>
        </p:nvGrpSpPr>
        <p:grpSpPr>
          <a:xfrm>
            <a:off x="454320" y="1079994"/>
            <a:ext cx="1326248" cy="1339459"/>
            <a:chOff x="-1042825" y="1873925"/>
            <a:chExt cx="948675" cy="958125"/>
          </a:xfrm>
        </p:grpSpPr>
        <p:sp>
          <p:nvSpPr>
            <p:cNvPr id="298" name="Google Shape;298;p1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3"/>
          <p:cNvSpPr txBox="1"/>
          <p:nvPr>
            <p:ph type="title"/>
          </p:nvPr>
        </p:nvSpPr>
        <p:spPr>
          <a:xfrm>
            <a:off x="1204025" y="1476750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5" name="Google Shape;315;p13"/>
          <p:cNvSpPr txBox="1"/>
          <p:nvPr>
            <p:ph idx="1" type="subTitle"/>
          </p:nvPr>
        </p:nvSpPr>
        <p:spPr>
          <a:xfrm>
            <a:off x="1210775" y="33492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grpSp>
        <p:nvGrpSpPr>
          <p:cNvPr id="316" name="Google Shape;316;p13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317" name="Google Shape;317;p13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3"/>
          <p:cNvSpPr/>
          <p:nvPr/>
        </p:nvSpPr>
        <p:spPr>
          <a:xfrm>
            <a:off x="7954775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"/>
          <p:cNvSpPr/>
          <p:nvPr/>
        </p:nvSpPr>
        <p:spPr>
          <a:xfrm>
            <a:off x="7954775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/>
          <p:nvPr/>
        </p:nvSpPr>
        <p:spPr>
          <a:xfrm>
            <a:off x="6765575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4"/>
          <p:cNvGrpSpPr/>
          <p:nvPr/>
        </p:nvGrpSpPr>
        <p:grpSpPr>
          <a:xfrm>
            <a:off x="853820" y="1931644"/>
            <a:ext cx="1326248" cy="1339459"/>
            <a:chOff x="-1042825" y="1873925"/>
            <a:chExt cx="948675" cy="958125"/>
          </a:xfrm>
        </p:grpSpPr>
        <p:sp>
          <p:nvSpPr>
            <p:cNvPr id="329" name="Google Shape;329;p1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4"/>
          <p:cNvSpPr/>
          <p:nvPr/>
        </p:nvSpPr>
        <p:spPr>
          <a:xfrm>
            <a:off x="1689600" y="1749550"/>
            <a:ext cx="5736300" cy="1703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"/>
          <p:cNvSpPr txBox="1"/>
          <p:nvPr>
            <p:ph hasCustomPrompt="1" type="title"/>
          </p:nvPr>
        </p:nvSpPr>
        <p:spPr>
          <a:xfrm>
            <a:off x="2100300" y="1882725"/>
            <a:ext cx="49152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4"/>
          <p:cNvSpPr/>
          <p:nvPr/>
        </p:nvSpPr>
        <p:spPr>
          <a:xfrm flipH="1">
            <a:off x="-23" y="680145"/>
            <a:ext cx="6447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 flipH="1">
            <a:off x="-23" y="1324543"/>
            <a:ext cx="644700" cy="644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"/>
          <p:cNvSpPr/>
          <p:nvPr/>
        </p:nvSpPr>
        <p:spPr>
          <a:xfrm flipH="1">
            <a:off x="644450" y="680145"/>
            <a:ext cx="644700" cy="6447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4"/>
          <p:cNvSpPr txBox="1"/>
          <p:nvPr>
            <p:ph idx="1" type="subTitle"/>
          </p:nvPr>
        </p:nvSpPr>
        <p:spPr>
          <a:xfrm>
            <a:off x="1689600" y="3453250"/>
            <a:ext cx="5736300" cy="792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4"/>
          <p:cNvSpPr/>
          <p:nvPr/>
        </p:nvSpPr>
        <p:spPr>
          <a:xfrm flipH="1">
            <a:off x="6710376" y="680102"/>
            <a:ext cx="2433600" cy="2433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6"/>
          <p:cNvGrpSpPr/>
          <p:nvPr/>
        </p:nvGrpSpPr>
        <p:grpSpPr>
          <a:xfrm>
            <a:off x="379486" y="3904690"/>
            <a:ext cx="847926" cy="856372"/>
            <a:chOff x="-1042825" y="1873925"/>
            <a:chExt cx="948675" cy="958125"/>
          </a:xfrm>
        </p:grpSpPr>
        <p:sp>
          <p:nvSpPr>
            <p:cNvPr id="363" name="Google Shape;363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6"/>
          <p:cNvSpPr/>
          <p:nvPr/>
        </p:nvSpPr>
        <p:spPr>
          <a:xfrm>
            <a:off x="0" y="4605650"/>
            <a:ext cx="537900" cy="5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16"/>
          <p:cNvSpPr txBox="1"/>
          <p:nvPr>
            <p:ph hasCustomPrompt="1" idx="2" type="title"/>
          </p:nvPr>
        </p:nvSpPr>
        <p:spPr>
          <a:xfrm>
            <a:off x="7291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6"/>
          <p:cNvSpPr txBox="1"/>
          <p:nvPr>
            <p:ph idx="1" type="subTitle"/>
          </p:nvPr>
        </p:nvSpPr>
        <p:spPr>
          <a:xfrm>
            <a:off x="103985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3" name="Google Shape;383;p16"/>
          <p:cNvSpPr txBox="1"/>
          <p:nvPr>
            <p:ph idx="3" type="subTitle"/>
          </p:nvPr>
        </p:nvSpPr>
        <p:spPr>
          <a:xfrm>
            <a:off x="103985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4" name="Google Shape;384;p16"/>
          <p:cNvSpPr txBox="1"/>
          <p:nvPr>
            <p:ph idx="4" type="subTitle"/>
          </p:nvPr>
        </p:nvSpPr>
        <p:spPr>
          <a:xfrm>
            <a:off x="3652275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5" name="Google Shape;385;p16"/>
          <p:cNvSpPr txBox="1"/>
          <p:nvPr>
            <p:ph idx="5" type="subTitle"/>
          </p:nvPr>
        </p:nvSpPr>
        <p:spPr>
          <a:xfrm>
            <a:off x="3652275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6" name="Google Shape;386;p16"/>
          <p:cNvSpPr txBox="1"/>
          <p:nvPr>
            <p:ph hasCustomPrompt="1" idx="6" type="title"/>
          </p:nvPr>
        </p:nvSpPr>
        <p:spPr>
          <a:xfrm>
            <a:off x="3341852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16"/>
          <p:cNvSpPr txBox="1"/>
          <p:nvPr>
            <p:ph idx="7" type="subTitle"/>
          </p:nvPr>
        </p:nvSpPr>
        <p:spPr>
          <a:xfrm>
            <a:off x="626110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8" name="Google Shape;388;p16"/>
          <p:cNvSpPr txBox="1"/>
          <p:nvPr>
            <p:ph idx="8" type="subTitle"/>
          </p:nvPr>
        </p:nvSpPr>
        <p:spPr>
          <a:xfrm>
            <a:off x="626110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9" name="Google Shape;389;p16"/>
          <p:cNvSpPr txBox="1"/>
          <p:nvPr>
            <p:ph hasCustomPrompt="1" idx="9" type="title"/>
          </p:nvPr>
        </p:nvSpPr>
        <p:spPr>
          <a:xfrm>
            <a:off x="59506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16"/>
          <p:cNvSpPr txBox="1"/>
          <p:nvPr>
            <p:ph idx="13" type="subTitle"/>
          </p:nvPr>
        </p:nvSpPr>
        <p:spPr>
          <a:xfrm>
            <a:off x="103985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1" name="Google Shape;391;p16"/>
          <p:cNvSpPr txBox="1"/>
          <p:nvPr>
            <p:ph idx="14" type="subTitle"/>
          </p:nvPr>
        </p:nvSpPr>
        <p:spPr>
          <a:xfrm>
            <a:off x="103985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2" name="Google Shape;392;p16"/>
          <p:cNvSpPr txBox="1"/>
          <p:nvPr>
            <p:ph hasCustomPrompt="1" idx="15" type="title"/>
          </p:nvPr>
        </p:nvSpPr>
        <p:spPr>
          <a:xfrm>
            <a:off x="7291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16"/>
          <p:cNvSpPr txBox="1"/>
          <p:nvPr>
            <p:ph idx="16" type="subTitle"/>
          </p:nvPr>
        </p:nvSpPr>
        <p:spPr>
          <a:xfrm>
            <a:off x="3652275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4" name="Google Shape;394;p16"/>
          <p:cNvSpPr txBox="1"/>
          <p:nvPr>
            <p:ph idx="17" type="subTitle"/>
          </p:nvPr>
        </p:nvSpPr>
        <p:spPr>
          <a:xfrm>
            <a:off x="3652275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5" name="Google Shape;395;p16"/>
          <p:cNvSpPr txBox="1"/>
          <p:nvPr>
            <p:ph hasCustomPrompt="1" idx="18" type="title"/>
          </p:nvPr>
        </p:nvSpPr>
        <p:spPr>
          <a:xfrm>
            <a:off x="3341852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16"/>
          <p:cNvSpPr txBox="1"/>
          <p:nvPr>
            <p:ph idx="19" type="subTitle"/>
          </p:nvPr>
        </p:nvSpPr>
        <p:spPr>
          <a:xfrm>
            <a:off x="626110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7" name="Google Shape;397;p16"/>
          <p:cNvSpPr txBox="1"/>
          <p:nvPr>
            <p:ph idx="20" type="subTitle"/>
          </p:nvPr>
        </p:nvSpPr>
        <p:spPr>
          <a:xfrm>
            <a:off x="626110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8" name="Google Shape;398;p16"/>
          <p:cNvSpPr txBox="1"/>
          <p:nvPr>
            <p:ph hasCustomPrompt="1" idx="21" type="title"/>
          </p:nvPr>
        </p:nvSpPr>
        <p:spPr>
          <a:xfrm>
            <a:off x="59506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16"/>
          <p:cNvSpPr/>
          <p:nvPr/>
        </p:nvSpPr>
        <p:spPr>
          <a:xfrm>
            <a:off x="7970750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7970750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6781550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/>
          <p:nvPr/>
        </p:nvSpPr>
        <p:spPr>
          <a:xfrm>
            <a:off x="-7850" y="2972075"/>
            <a:ext cx="9144000" cy="2171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17"/>
          <p:cNvGrpSpPr/>
          <p:nvPr/>
        </p:nvGrpSpPr>
        <p:grpSpPr>
          <a:xfrm>
            <a:off x="7448920" y="998169"/>
            <a:ext cx="1326248" cy="1339459"/>
            <a:chOff x="-1042825" y="1873925"/>
            <a:chExt cx="948675" cy="958125"/>
          </a:xfrm>
        </p:grpSpPr>
        <p:sp>
          <p:nvSpPr>
            <p:cNvPr id="409" name="Google Shape;409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17"/>
          <p:cNvSpPr txBox="1"/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17"/>
          <p:cNvSpPr txBox="1"/>
          <p:nvPr>
            <p:ph idx="1" type="subTitle"/>
          </p:nvPr>
        </p:nvSpPr>
        <p:spPr>
          <a:xfrm>
            <a:off x="7151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17"/>
          <p:cNvSpPr txBox="1"/>
          <p:nvPr>
            <p:ph idx="2" type="subTitle"/>
          </p:nvPr>
        </p:nvSpPr>
        <p:spPr>
          <a:xfrm>
            <a:off x="33694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17"/>
          <p:cNvSpPr txBox="1"/>
          <p:nvPr>
            <p:ph idx="3" type="subTitle"/>
          </p:nvPr>
        </p:nvSpPr>
        <p:spPr>
          <a:xfrm>
            <a:off x="60237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1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/>
          <p:nvPr>
            <p:ph type="title"/>
          </p:nvPr>
        </p:nvSpPr>
        <p:spPr>
          <a:xfrm>
            <a:off x="717425" y="11251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18"/>
          <p:cNvSpPr txBox="1"/>
          <p:nvPr>
            <p:ph idx="1" type="subTitle"/>
          </p:nvPr>
        </p:nvSpPr>
        <p:spPr>
          <a:xfrm>
            <a:off x="7151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8"/>
          <p:cNvSpPr txBox="1"/>
          <p:nvPr>
            <p:ph idx="2" type="subTitle"/>
          </p:nvPr>
        </p:nvSpPr>
        <p:spPr>
          <a:xfrm>
            <a:off x="34315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8"/>
          <p:cNvSpPr txBox="1"/>
          <p:nvPr>
            <p:ph idx="3" type="subTitle"/>
          </p:nvPr>
        </p:nvSpPr>
        <p:spPr>
          <a:xfrm>
            <a:off x="6147926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8"/>
          <p:cNvSpPr/>
          <p:nvPr/>
        </p:nvSpPr>
        <p:spPr>
          <a:xfrm>
            <a:off x="8525900" y="680100"/>
            <a:ext cx="622200" cy="6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8525900" y="1302400"/>
            <a:ext cx="622200" cy="62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7903600" y="680100"/>
            <a:ext cx="622200" cy="622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8"/>
          <p:cNvGrpSpPr/>
          <p:nvPr/>
        </p:nvGrpSpPr>
        <p:grpSpPr>
          <a:xfrm>
            <a:off x="7803548" y="3801764"/>
            <a:ext cx="1114124" cy="1125222"/>
            <a:chOff x="-1042825" y="1873925"/>
            <a:chExt cx="948675" cy="958125"/>
          </a:xfrm>
        </p:grpSpPr>
        <p:sp>
          <p:nvSpPr>
            <p:cNvPr id="444" name="Google Shape;444;p1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9"/>
          <p:cNvGrpSpPr/>
          <p:nvPr/>
        </p:nvGrpSpPr>
        <p:grpSpPr>
          <a:xfrm>
            <a:off x="717218" y="3839723"/>
            <a:ext cx="756853" cy="764392"/>
            <a:chOff x="-1042825" y="1873925"/>
            <a:chExt cx="948675" cy="958125"/>
          </a:xfrm>
        </p:grpSpPr>
        <p:sp>
          <p:nvSpPr>
            <p:cNvPr id="466" name="Google Shape;466;p1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19"/>
          <p:cNvSpPr/>
          <p:nvPr/>
        </p:nvSpPr>
        <p:spPr>
          <a:xfrm>
            <a:off x="0" y="68010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/>
          <p:nvPr/>
        </p:nvSpPr>
        <p:spPr>
          <a:xfrm>
            <a:off x="686350" y="680100"/>
            <a:ext cx="686400" cy="6864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0" y="1366450"/>
            <a:ext cx="686400" cy="686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1372750" y="1366450"/>
            <a:ext cx="337500" cy="337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8457600" y="4457100"/>
            <a:ext cx="686400" cy="6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7771200" y="4457100"/>
            <a:ext cx="686400" cy="686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 txBox="1"/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19"/>
          <p:cNvSpPr txBox="1"/>
          <p:nvPr>
            <p:ph idx="1" type="subTitle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90" name="Google Shape;490;p19"/>
          <p:cNvSpPr txBox="1"/>
          <p:nvPr>
            <p:ph idx="2" type="subTitle"/>
          </p:nvPr>
        </p:nvSpPr>
        <p:spPr>
          <a:xfrm>
            <a:off x="5893100" y="1145738"/>
            <a:ext cx="18561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3" type="subTitle"/>
          </p:nvPr>
        </p:nvSpPr>
        <p:spPr>
          <a:xfrm>
            <a:off x="5893100" y="1714638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2" name="Google Shape;492;p19"/>
          <p:cNvSpPr txBox="1"/>
          <p:nvPr>
            <p:ph idx="4" type="subTitle"/>
          </p:nvPr>
        </p:nvSpPr>
        <p:spPr>
          <a:xfrm>
            <a:off x="5893100" y="2399329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3" name="Google Shape;493;p19"/>
          <p:cNvSpPr txBox="1"/>
          <p:nvPr>
            <p:ph idx="5" type="subTitle"/>
          </p:nvPr>
        </p:nvSpPr>
        <p:spPr>
          <a:xfrm>
            <a:off x="5893100" y="3087321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4" name="Google Shape;494;p19"/>
          <p:cNvSpPr txBox="1"/>
          <p:nvPr>
            <p:ph idx="6" type="subTitle"/>
          </p:nvPr>
        </p:nvSpPr>
        <p:spPr>
          <a:xfrm>
            <a:off x="5893100" y="3775313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5" name="Google Shape;495;p19"/>
          <p:cNvSpPr txBox="1"/>
          <p:nvPr>
            <p:ph hasCustomPrompt="1" idx="7" type="title"/>
          </p:nvPr>
        </p:nvSpPr>
        <p:spPr>
          <a:xfrm>
            <a:off x="5185750" y="1711338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9"/>
          <p:cNvSpPr txBox="1"/>
          <p:nvPr>
            <p:ph hasCustomPrompt="1" idx="8" type="title"/>
          </p:nvPr>
        </p:nvSpPr>
        <p:spPr>
          <a:xfrm>
            <a:off x="5185750" y="2399329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9"/>
          <p:cNvSpPr txBox="1"/>
          <p:nvPr>
            <p:ph hasCustomPrompt="1" idx="9" type="title"/>
          </p:nvPr>
        </p:nvSpPr>
        <p:spPr>
          <a:xfrm>
            <a:off x="5185750" y="3087321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9"/>
          <p:cNvSpPr txBox="1"/>
          <p:nvPr>
            <p:ph hasCustomPrompt="1" idx="13" type="title"/>
          </p:nvPr>
        </p:nvSpPr>
        <p:spPr>
          <a:xfrm>
            <a:off x="5185750" y="3775313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538841" y="3942626"/>
            <a:ext cx="1098661" cy="1109605"/>
            <a:chOff x="-1042825" y="1873925"/>
            <a:chExt cx="948675" cy="958125"/>
          </a:xfrm>
        </p:grpSpPr>
        <p:sp>
          <p:nvSpPr>
            <p:cNvPr id="505" name="Google Shape;505;p2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0"/>
          <p:cNvSpPr txBox="1"/>
          <p:nvPr>
            <p:ph idx="1" type="subTitle"/>
          </p:nvPr>
        </p:nvSpPr>
        <p:spPr>
          <a:xfrm>
            <a:off x="3666450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2" name="Google Shape;522;p20"/>
          <p:cNvSpPr txBox="1"/>
          <p:nvPr>
            <p:ph idx="2" type="subTitle"/>
          </p:nvPr>
        </p:nvSpPr>
        <p:spPr>
          <a:xfrm>
            <a:off x="3670950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3" name="Google Shape;523;p20"/>
          <p:cNvSpPr txBox="1"/>
          <p:nvPr>
            <p:ph idx="3" type="subTitle"/>
          </p:nvPr>
        </p:nvSpPr>
        <p:spPr>
          <a:xfrm>
            <a:off x="3666450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4" name="Google Shape;524;p20"/>
          <p:cNvSpPr txBox="1"/>
          <p:nvPr>
            <p:ph idx="4" type="subTitle"/>
          </p:nvPr>
        </p:nvSpPr>
        <p:spPr>
          <a:xfrm>
            <a:off x="3670950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5" name="Google Shape;525;p20"/>
          <p:cNvSpPr txBox="1"/>
          <p:nvPr>
            <p:ph idx="5" type="subTitle"/>
          </p:nvPr>
        </p:nvSpPr>
        <p:spPr>
          <a:xfrm>
            <a:off x="3666450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6" name="Google Shape;526;p20"/>
          <p:cNvSpPr txBox="1"/>
          <p:nvPr>
            <p:ph idx="6" type="subTitle"/>
          </p:nvPr>
        </p:nvSpPr>
        <p:spPr>
          <a:xfrm>
            <a:off x="3670950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7" name="Google Shape;527;p20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528" name="Google Shape;528;p20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20"/>
          <p:cNvSpPr/>
          <p:nvPr/>
        </p:nvSpPr>
        <p:spPr>
          <a:xfrm>
            <a:off x="8292900" y="680100"/>
            <a:ext cx="851100" cy="851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7441750" y="680100"/>
            <a:ext cx="851100" cy="851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0"/>
          <p:cNvSpPr txBox="1"/>
          <p:nvPr>
            <p:ph type="title"/>
          </p:nvPr>
        </p:nvSpPr>
        <p:spPr>
          <a:xfrm>
            <a:off x="3666275" y="819300"/>
            <a:ext cx="47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20"/>
          <p:cNvSpPr txBox="1"/>
          <p:nvPr>
            <p:ph idx="7" type="subTitle"/>
          </p:nvPr>
        </p:nvSpPr>
        <p:spPr>
          <a:xfrm>
            <a:off x="6268775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36" name="Google Shape;536;p20"/>
          <p:cNvSpPr txBox="1"/>
          <p:nvPr>
            <p:ph idx="8" type="subTitle"/>
          </p:nvPr>
        </p:nvSpPr>
        <p:spPr>
          <a:xfrm>
            <a:off x="6273275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subTitle"/>
          </p:nvPr>
        </p:nvSpPr>
        <p:spPr>
          <a:xfrm>
            <a:off x="6268775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38" name="Google Shape;538;p20"/>
          <p:cNvSpPr txBox="1"/>
          <p:nvPr>
            <p:ph idx="13" type="subTitle"/>
          </p:nvPr>
        </p:nvSpPr>
        <p:spPr>
          <a:xfrm>
            <a:off x="6273275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subTitle"/>
          </p:nvPr>
        </p:nvSpPr>
        <p:spPr>
          <a:xfrm>
            <a:off x="6268775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40" name="Google Shape;540;p20"/>
          <p:cNvSpPr txBox="1"/>
          <p:nvPr>
            <p:ph idx="15" type="subTitle"/>
          </p:nvPr>
        </p:nvSpPr>
        <p:spPr>
          <a:xfrm>
            <a:off x="6273275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1" name="Google Shape;541;p2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75" y="3399425"/>
            <a:ext cx="9144000" cy="1744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37900" y="1004825"/>
            <a:ext cx="948675" cy="958125"/>
            <a:chOff x="-1042825" y="1873925"/>
            <a:chExt cx="948675" cy="958125"/>
          </a:xfrm>
        </p:grpSpPr>
        <p:sp>
          <p:nvSpPr>
            <p:cNvPr id="54" name="Google Shape;54;p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 txBox="1"/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1" name="Google Shape;71;p3"/>
          <p:cNvSpPr txBox="1"/>
          <p:nvPr/>
        </p:nvSpPr>
        <p:spPr>
          <a:xfrm>
            <a:off x="720025" y="3554363"/>
            <a:ext cx="34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/>
          <p:nvPr/>
        </p:nvSpPr>
        <p:spPr>
          <a:xfrm>
            <a:off x="7681200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1"/>
          <p:cNvGrpSpPr/>
          <p:nvPr/>
        </p:nvGrpSpPr>
        <p:grpSpPr>
          <a:xfrm>
            <a:off x="187972" y="868034"/>
            <a:ext cx="999809" cy="1009672"/>
            <a:chOff x="-1042825" y="1873925"/>
            <a:chExt cx="948675" cy="958125"/>
          </a:xfrm>
        </p:grpSpPr>
        <p:sp>
          <p:nvSpPr>
            <p:cNvPr id="548" name="Google Shape;548;p2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1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 txBox="1"/>
          <p:nvPr>
            <p:ph type="title"/>
          </p:nvPr>
        </p:nvSpPr>
        <p:spPr>
          <a:xfrm>
            <a:off x="1187775" y="868025"/>
            <a:ext cx="4178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21"/>
          <p:cNvSpPr txBox="1"/>
          <p:nvPr>
            <p:ph idx="1" type="subTitle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2" type="subTitle"/>
          </p:nvPr>
        </p:nvSpPr>
        <p:spPr>
          <a:xfrm>
            <a:off x="7292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68" name="Google Shape;568;p21"/>
          <p:cNvSpPr txBox="1"/>
          <p:nvPr>
            <p:ph idx="3" type="subTitle"/>
          </p:nvPr>
        </p:nvSpPr>
        <p:spPr>
          <a:xfrm>
            <a:off x="30885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69" name="Google Shape;569;p21"/>
          <p:cNvSpPr txBox="1"/>
          <p:nvPr>
            <p:ph idx="4" type="subTitle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5" type="subTitle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71" name="Google Shape;571;p21"/>
          <p:cNvSpPr txBox="1"/>
          <p:nvPr>
            <p:ph idx="6" type="subTitle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72" name="Google Shape;572;p2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>
            <a:off x="0" y="680099"/>
            <a:ext cx="1572600" cy="1572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>
            <a:off x="4531925" y="7850"/>
            <a:ext cx="46122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22"/>
          <p:cNvGrpSpPr/>
          <p:nvPr/>
        </p:nvGrpSpPr>
        <p:grpSpPr>
          <a:xfrm>
            <a:off x="7305394" y="865384"/>
            <a:ext cx="1125508" cy="1136719"/>
            <a:chOff x="-1042825" y="1873925"/>
            <a:chExt cx="948675" cy="958125"/>
          </a:xfrm>
        </p:grpSpPr>
        <p:sp>
          <p:nvSpPr>
            <p:cNvPr id="580" name="Google Shape;580;p2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22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 txBox="1"/>
          <p:nvPr>
            <p:ph type="title"/>
          </p:nvPr>
        </p:nvSpPr>
        <p:spPr>
          <a:xfrm>
            <a:off x="713100" y="1146400"/>
            <a:ext cx="260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1" type="subTitle"/>
          </p:nvPr>
        </p:nvSpPr>
        <p:spPr>
          <a:xfrm>
            <a:off x="741450" y="248005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22"/>
          <p:cNvSpPr txBox="1"/>
          <p:nvPr>
            <p:ph idx="2" type="subTitle"/>
          </p:nvPr>
        </p:nvSpPr>
        <p:spPr>
          <a:xfrm>
            <a:off x="698513" y="302925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3" type="subTitle"/>
          </p:nvPr>
        </p:nvSpPr>
        <p:spPr>
          <a:xfrm>
            <a:off x="698513" y="36693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1" name="Google Shape;601;p22"/>
          <p:cNvSpPr txBox="1"/>
          <p:nvPr>
            <p:ph idx="4" type="subTitle"/>
          </p:nvPr>
        </p:nvSpPr>
        <p:spPr>
          <a:xfrm>
            <a:off x="698513" y="40167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2" name="Google Shape;602;p22"/>
          <p:cNvSpPr txBox="1"/>
          <p:nvPr>
            <p:ph idx="5" type="subTitle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3" name="Google Shape;603;p22"/>
          <p:cNvSpPr txBox="1"/>
          <p:nvPr>
            <p:ph idx="6" type="subTitle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4" name="Google Shape;604;p22"/>
          <p:cNvSpPr txBox="1"/>
          <p:nvPr>
            <p:ph idx="7" type="subTitle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5" name="Google Shape;605;p22"/>
          <p:cNvSpPr txBox="1"/>
          <p:nvPr>
            <p:ph idx="8" type="subTitle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6" name="Google Shape;606;p2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4"/>
          <p:cNvGrpSpPr/>
          <p:nvPr/>
        </p:nvGrpSpPr>
        <p:grpSpPr>
          <a:xfrm>
            <a:off x="5428006" y="3407527"/>
            <a:ext cx="1625744" cy="1642035"/>
            <a:chOff x="-1042825" y="1873925"/>
            <a:chExt cx="948675" cy="958125"/>
          </a:xfrm>
        </p:grpSpPr>
        <p:sp>
          <p:nvSpPr>
            <p:cNvPr id="78" name="Google Shape;78;p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7159900" y="1977150"/>
            <a:ext cx="1984200" cy="133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 flipH="1" rot="10800000">
            <a:off x="8151938" y="988650"/>
            <a:ext cx="992100" cy="98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7159900" y="3316694"/>
            <a:ext cx="1984200" cy="18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 txBox="1"/>
          <p:nvPr>
            <p:ph type="title"/>
          </p:nvPr>
        </p:nvSpPr>
        <p:spPr>
          <a:xfrm>
            <a:off x="1098125" y="1897625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4"/>
          <p:cNvSpPr txBox="1"/>
          <p:nvPr>
            <p:ph idx="1" type="subTitle"/>
          </p:nvPr>
        </p:nvSpPr>
        <p:spPr>
          <a:xfrm>
            <a:off x="1111600" y="25657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hasCustomPrompt="1" idx="2" type="title"/>
          </p:nvPr>
        </p:nvSpPr>
        <p:spPr>
          <a:xfrm>
            <a:off x="1242014" y="1118525"/>
            <a:ext cx="816000" cy="779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4"/>
          <p:cNvSpPr/>
          <p:nvPr/>
        </p:nvSpPr>
        <p:spPr>
          <a:xfrm flipH="1" rot="10800000">
            <a:off x="7159888" y="3312539"/>
            <a:ext cx="992100" cy="98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0" y="458655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606525" y="4604100"/>
            <a:ext cx="537600" cy="5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8606525" y="40665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068925" y="46041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303300" y="3763275"/>
            <a:ext cx="303300" cy="3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 txBox="1"/>
          <p:nvPr>
            <p:ph type="title"/>
          </p:nvPr>
        </p:nvSpPr>
        <p:spPr>
          <a:xfrm>
            <a:off x="705838" y="8107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705838" y="14403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7366016" y="787526"/>
            <a:ext cx="1098661" cy="1109605"/>
            <a:chOff x="-1042825" y="1873925"/>
            <a:chExt cx="948675" cy="958125"/>
          </a:xfrm>
        </p:grpSpPr>
        <p:sp>
          <p:nvSpPr>
            <p:cNvPr id="120" name="Google Shape;120;p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6"/>
          <p:cNvSpPr/>
          <p:nvPr/>
        </p:nvSpPr>
        <p:spPr>
          <a:xfrm>
            <a:off x="0" y="0"/>
            <a:ext cx="1889700" cy="1889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6"/>
          <p:cNvGrpSpPr/>
          <p:nvPr/>
        </p:nvGrpSpPr>
        <p:grpSpPr>
          <a:xfrm flipH="1">
            <a:off x="8005353" y="4574039"/>
            <a:ext cx="1138602" cy="569301"/>
            <a:chOff x="0" y="4292400"/>
            <a:chExt cx="1702200" cy="851100"/>
          </a:xfrm>
        </p:grpSpPr>
        <p:sp>
          <p:nvSpPr>
            <p:cNvPr id="138" name="Google Shape;138;p6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6"/>
          <p:cNvSpPr txBox="1"/>
          <p:nvPr>
            <p:ph type="title"/>
          </p:nvPr>
        </p:nvSpPr>
        <p:spPr>
          <a:xfrm>
            <a:off x="713075" y="932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6"/>
          <p:cNvSpPr txBox="1"/>
          <p:nvPr>
            <p:ph idx="2" type="body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6"/>
          <p:cNvSpPr txBox="1"/>
          <p:nvPr>
            <p:ph idx="3" type="subTitle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6"/>
          <p:cNvSpPr txBox="1"/>
          <p:nvPr>
            <p:ph idx="4" type="subTitle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221693" y="854392"/>
            <a:ext cx="901810" cy="910794"/>
            <a:chOff x="-1042825" y="1873925"/>
            <a:chExt cx="948675" cy="958125"/>
          </a:xfrm>
        </p:grpSpPr>
        <p:sp>
          <p:nvSpPr>
            <p:cNvPr id="151" name="Google Shape;151;p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7"/>
          <p:cNvSpPr/>
          <p:nvPr/>
        </p:nvSpPr>
        <p:spPr>
          <a:xfrm>
            <a:off x="8696400" y="68010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96400" y="1125125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 txBox="1"/>
          <p:nvPr>
            <p:ph type="title"/>
          </p:nvPr>
        </p:nvSpPr>
        <p:spPr>
          <a:xfrm>
            <a:off x="713100" y="10625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8"/>
          <p:cNvGrpSpPr/>
          <p:nvPr/>
        </p:nvGrpSpPr>
        <p:grpSpPr>
          <a:xfrm>
            <a:off x="7987068" y="523180"/>
            <a:ext cx="901810" cy="910794"/>
            <a:chOff x="-1042825" y="1873925"/>
            <a:chExt cx="948675" cy="958125"/>
          </a:xfrm>
        </p:grpSpPr>
        <p:sp>
          <p:nvSpPr>
            <p:cNvPr id="178" name="Google Shape;178;p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8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0" y="680100"/>
            <a:ext cx="949500" cy="94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713075" y="86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295311" y="859929"/>
            <a:ext cx="669290" cy="675957"/>
            <a:chOff x="-1042825" y="1873925"/>
            <a:chExt cx="948675" cy="958125"/>
          </a:xfrm>
        </p:grpSpPr>
        <p:sp>
          <p:nvSpPr>
            <p:cNvPr id="205" name="Google Shape;205;p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9"/>
          <p:cNvSpPr txBox="1"/>
          <p:nvPr>
            <p:ph type="title"/>
          </p:nvPr>
        </p:nvSpPr>
        <p:spPr>
          <a:xfrm>
            <a:off x="713075" y="10259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0"/>
          <p:cNvGrpSpPr/>
          <p:nvPr/>
        </p:nvGrpSpPr>
        <p:grpSpPr>
          <a:xfrm>
            <a:off x="-25" y="679381"/>
            <a:ext cx="817198" cy="817198"/>
            <a:chOff x="0" y="0"/>
            <a:chExt cx="1372750" cy="1372750"/>
          </a:xfrm>
        </p:grpSpPr>
        <p:sp>
          <p:nvSpPr>
            <p:cNvPr id="228" name="Google Shape;228;p10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0"/>
          <p:cNvSpPr txBox="1"/>
          <p:nvPr>
            <p:ph type="title"/>
          </p:nvPr>
        </p:nvSpPr>
        <p:spPr>
          <a:xfrm>
            <a:off x="829075" y="814150"/>
            <a:ext cx="763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0"/>
          <p:cNvSpPr txBox="1"/>
          <p:nvPr>
            <p:ph idx="1" type="body"/>
          </p:nvPr>
        </p:nvSpPr>
        <p:spPr>
          <a:xfrm>
            <a:off x="717200" y="1524200"/>
            <a:ext cx="578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10"/>
          <p:cNvSpPr/>
          <p:nvPr/>
        </p:nvSpPr>
        <p:spPr>
          <a:xfrm>
            <a:off x="7881900" y="388140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hyperlink" Target="https://cdn.ottopix.de/wp-content/uploads/2019/04/Magdeburg-Panorama-%C3%BCber-der-Hubbr%C3%BCcke.jp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png"/><Relationship Id="rId5" Type="http://schemas.openxmlformats.org/officeDocument/2006/relationships/image" Target="../media/image10.jp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8.jp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3"/>
          <p:cNvSpPr txBox="1"/>
          <p:nvPr>
            <p:ph type="ctrTitle"/>
          </p:nvPr>
        </p:nvSpPr>
        <p:spPr>
          <a:xfrm>
            <a:off x="460504" y="1345800"/>
            <a:ext cx="4122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/>
              <a:t> Simulation</a:t>
            </a:r>
            <a:br>
              <a:rPr lang="en" sz="3000"/>
            </a:br>
            <a:r>
              <a:rPr lang="en" sz="3000"/>
              <a:t> Project –</a:t>
            </a:r>
            <a:br>
              <a:rPr lang="en" sz="3000"/>
            </a:br>
            <a:r>
              <a:rPr lang="en" sz="3000"/>
              <a:t> Team Tetrahedron</a:t>
            </a:r>
            <a:endParaRPr sz="3000"/>
          </a:p>
        </p:txBody>
      </p:sp>
      <p:sp>
        <p:nvSpPr>
          <p:cNvPr id="615" name="Google Shape;615;p23"/>
          <p:cNvSpPr txBox="1"/>
          <p:nvPr>
            <p:ph idx="1" type="subTitle"/>
          </p:nvPr>
        </p:nvSpPr>
        <p:spPr>
          <a:xfrm>
            <a:off x="460500" y="3435350"/>
            <a:ext cx="41223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Milestone #4 - Data Analysis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6" name="Google Shape;616;p23"/>
          <p:cNvPicPr preferRelativeResize="0"/>
          <p:nvPr/>
        </p:nvPicPr>
        <p:blipFill rotWithShape="1">
          <a:blip r:embed="rId3">
            <a:alphaModFix/>
          </a:blip>
          <a:srcRect b="0" l="22737" r="22737" t="0"/>
          <a:stretch/>
        </p:blipFill>
        <p:spPr>
          <a:xfrm>
            <a:off x="4500575" y="0"/>
            <a:ext cx="46434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3"/>
          <p:cNvSpPr/>
          <p:nvPr/>
        </p:nvSpPr>
        <p:spPr>
          <a:xfrm>
            <a:off x="8395088" y="0"/>
            <a:ext cx="748800" cy="7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3"/>
          <p:cNvSpPr/>
          <p:nvPr/>
        </p:nvSpPr>
        <p:spPr>
          <a:xfrm>
            <a:off x="8395088" y="748788"/>
            <a:ext cx="748800" cy="748800"/>
          </a:xfrm>
          <a:prstGeom prst="rect">
            <a:avLst/>
          </a:prstGeom>
          <a:solidFill>
            <a:srgbClr val="F2DADA">
              <a:alpha val="5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3"/>
          <p:cNvSpPr/>
          <p:nvPr/>
        </p:nvSpPr>
        <p:spPr>
          <a:xfrm>
            <a:off x="7646300" y="0"/>
            <a:ext cx="748800" cy="748800"/>
          </a:xfrm>
          <a:prstGeom prst="rect">
            <a:avLst/>
          </a:prstGeom>
          <a:solidFill>
            <a:srgbClr val="F2DADA">
              <a:alpha val="28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3"/>
          <p:cNvSpPr txBox="1"/>
          <p:nvPr/>
        </p:nvSpPr>
        <p:spPr>
          <a:xfrm>
            <a:off x="4500588" y="4552775"/>
            <a:ext cx="464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Image source: </a:t>
            </a:r>
            <a:r>
              <a:rPr b="0" i="0" lang="en" sz="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https://cdn.ottopix.de/wp-content/uploads/2019/04/Magdeburg-Panorama-%C3%BCber-der-Hubbr%C3%BCcke.jpg</a:t>
            </a:r>
            <a:endParaRPr b="0" i="0" sz="800" u="none" cap="none" strike="noStrike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2"/>
          <p:cNvSpPr txBox="1"/>
          <p:nvPr>
            <p:ph idx="3" type="subTitle"/>
          </p:nvPr>
        </p:nvSpPr>
        <p:spPr>
          <a:xfrm>
            <a:off x="1347438" y="2049175"/>
            <a:ext cx="3237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Vary </a:t>
            </a:r>
            <a:r>
              <a:rPr lang="en" sz="1300"/>
              <a:t>traffic light sequence to search for optimal waiting times and traffic flow.</a:t>
            </a:r>
            <a:endParaRPr sz="1300"/>
          </a:p>
        </p:txBody>
      </p:sp>
      <p:sp>
        <p:nvSpPr>
          <p:cNvPr id="750" name="Google Shape;750;p32"/>
          <p:cNvSpPr txBox="1"/>
          <p:nvPr>
            <p:ph idx="5" type="subTitle"/>
          </p:nvPr>
        </p:nvSpPr>
        <p:spPr>
          <a:xfrm>
            <a:off x="5351063" y="2944900"/>
            <a:ext cx="3677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Create a roundabout for cars and remove traffic lights. </a:t>
            </a:r>
            <a:endParaRPr sz="1300"/>
          </a:p>
        </p:txBody>
      </p:sp>
      <p:sp>
        <p:nvSpPr>
          <p:cNvPr id="751" name="Google Shape;751;p32"/>
          <p:cNvSpPr txBox="1"/>
          <p:nvPr>
            <p:ph idx="6" type="subTitle"/>
          </p:nvPr>
        </p:nvSpPr>
        <p:spPr>
          <a:xfrm>
            <a:off x="5351063" y="3840625"/>
            <a:ext cx="3117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Bridge for cars going straight in Erich-Weinert-Straße / Am Fuchsberg</a:t>
            </a:r>
            <a:endParaRPr sz="1300"/>
          </a:p>
        </p:txBody>
      </p:sp>
      <p:sp>
        <p:nvSpPr>
          <p:cNvPr id="752" name="Google Shape;752;p32"/>
          <p:cNvSpPr txBox="1"/>
          <p:nvPr>
            <p:ph idx="7" type="title"/>
          </p:nvPr>
        </p:nvSpPr>
        <p:spPr>
          <a:xfrm>
            <a:off x="771438" y="2049163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3" name="Google Shape;753;p32"/>
          <p:cNvSpPr txBox="1"/>
          <p:nvPr>
            <p:ph idx="8" type="title"/>
          </p:nvPr>
        </p:nvSpPr>
        <p:spPr>
          <a:xfrm>
            <a:off x="771438" y="2944904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4" name="Google Shape;754;p32"/>
          <p:cNvSpPr txBox="1"/>
          <p:nvPr>
            <p:ph idx="9" type="title"/>
          </p:nvPr>
        </p:nvSpPr>
        <p:spPr>
          <a:xfrm>
            <a:off x="771438" y="3840621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5" name="Google Shape;755;p32"/>
          <p:cNvSpPr txBox="1"/>
          <p:nvPr>
            <p:ph idx="13" type="title"/>
          </p:nvPr>
        </p:nvSpPr>
        <p:spPr>
          <a:xfrm>
            <a:off x="4775063" y="2049163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6" name="Google Shape;756;p3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32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8" name="Google Shape;758;p32"/>
          <p:cNvSpPr txBox="1"/>
          <p:nvPr>
            <p:ph idx="3" type="subTitle"/>
          </p:nvPr>
        </p:nvSpPr>
        <p:spPr>
          <a:xfrm>
            <a:off x="1347438" y="3840625"/>
            <a:ext cx="3237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Include a free lane to turn right for cars from Leipziger str. to </a:t>
            </a:r>
            <a:r>
              <a:rPr lang="en" sz="1300"/>
              <a:t>Erich-Weinert str.</a:t>
            </a:r>
            <a:endParaRPr sz="1300"/>
          </a:p>
        </p:txBody>
      </p:sp>
      <p:sp>
        <p:nvSpPr>
          <p:cNvPr id="759" name="Google Shape;759;p32"/>
          <p:cNvSpPr txBox="1"/>
          <p:nvPr>
            <p:ph idx="6" type="subTitle"/>
          </p:nvPr>
        </p:nvSpPr>
        <p:spPr>
          <a:xfrm>
            <a:off x="5351063" y="2049175"/>
            <a:ext cx="333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Allow car traffic on the blocked tram line in Leipziger Str.</a:t>
            </a:r>
            <a:endParaRPr sz="1300"/>
          </a:p>
        </p:txBody>
      </p:sp>
      <p:sp>
        <p:nvSpPr>
          <p:cNvPr id="760" name="Google Shape;760;p32"/>
          <p:cNvSpPr txBox="1"/>
          <p:nvPr>
            <p:ph idx="3" type="subTitle"/>
          </p:nvPr>
        </p:nvSpPr>
        <p:spPr>
          <a:xfrm>
            <a:off x="1347438" y="3036100"/>
            <a:ext cx="245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/>
              <a:t>Vary traffic light duration.</a:t>
            </a:r>
            <a:endParaRPr sz="1300"/>
          </a:p>
        </p:txBody>
      </p:sp>
      <p:sp>
        <p:nvSpPr>
          <p:cNvPr id="761" name="Google Shape;761;p32"/>
          <p:cNvSpPr txBox="1"/>
          <p:nvPr>
            <p:ph type="title"/>
          </p:nvPr>
        </p:nvSpPr>
        <p:spPr>
          <a:xfrm>
            <a:off x="1424750" y="715725"/>
            <a:ext cx="69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762" name="Google Shape;762;p32"/>
          <p:cNvSpPr txBox="1"/>
          <p:nvPr>
            <p:ph idx="13" type="title"/>
          </p:nvPr>
        </p:nvSpPr>
        <p:spPr>
          <a:xfrm>
            <a:off x="4775063" y="2944888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3" name="Google Shape;763;p32"/>
          <p:cNvSpPr txBox="1"/>
          <p:nvPr>
            <p:ph idx="13" type="title"/>
          </p:nvPr>
        </p:nvSpPr>
        <p:spPr>
          <a:xfrm>
            <a:off x="4775063" y="3840613"/>
            <a:ext cx="576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33"/>
          <p:cNvSpPr txBox="1"/>
          <p:nvPr>
            <p:ph type="title"/>
          </p:nvPr>
        </p:nvSpPr>
        <p:spPr>
          <a:xfrm>
            <a:off x="1090475" y="2430450"/>
            <a:ext cx="36627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goals</a:t>
            </a:r>
            <a:endParaRPr sz="3200"/>
          </a:p>
        </p:txBody>
      </p:sp>
      <p:sp>
        <p:nvSpPr>
          <p:cNvPr id="770" name="Google Shape;770;p33"/>
          <p:cNvSpPr txBox="1"/>
          <p:nvPr>
            <p:ph idx="1" type="subTitle"/>
          </p:nvPr>
        </p:nvSpPr>
        <p:spPr>
          <a:xfrm>
            <a:off x="1103950" y="3098550"/>
            <a:ext cx="31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Our performance and quality criteria</a:t>
            </a:r>
            <a:endParaRPr sz="1600"/>
          </a:p>
        </p:txBody>
      </p:sp>
      <p:sp>
        <p:nvSpPr>
          <p:cNvPr id="771" name="Google Shape;771;p33"/>
          <p:cNvSpPr txBox="1"/>
          <p:nvPr>
            <p:ph idx="2" type="title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2" name="Google Shape;772;p33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4"/>
          <p:cNvSpPr/>
          <p:nvPr/>
        </p:nvSpPr>
        <p:spPr>
          <a:xfrm>
            <a:off x="1096775" y="2243900"/>
            <a:ext cx="6950400" cy="237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4"/>
          <p:cNvSpPr txBox="1"/>
          <p:nvPr>
            <p:ph idx="3" type="subTitle"/>
          </p:nvPr>
        </p:nvSpPr>
        <p:spPr>
          <a:xfrm>
            <a:off x="4633750" y="3487800"/>
            <a:ext cx="3131700" cy="10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/>
              <a:t>To deliver a high-quality simulation that offers valuable insight on how to improve safety and reduce </a:t>
            </a:r>
            <a:r>
              <a:rPr lang="en" sz="1200"/>
              <a:t>congestion.</a:t>
            </a:r>
            <a:endParaRPr sz="1200"/>
          </a:p>
        </p:txBody>
      </p:sp>
      <p:sp>
        <p:nvSpPr>
          <p:cNvPr id="779" name="Google Shape;779;p34"/>
          <p:cNvSpPr txBox="1"/>
          <p:nvPr>
            <p:ph idx="4" type="subTitle"/>
          </p:nvPr>
        </p:nvSpPr>
        <p:spPr>
          <a:xfrm>
            <a:off x="1291225" y="2293825"/>
            <a:ext cx="65616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</a:t>
            </a:r>
            <a:r>
              <a:rPr lang="en"/>
              <a:t>o establish a cooperative environment where each team member contributes with meaningful insights and learns from the others.</a:t>
            </a:r>
            <a:endParaRPr/>
          </a:p>
        </p:txBody>
      </p:sp>
      <p:sp>
        <p:nvSpPr>
          <p:cNvPr id="780" name="Google Shape;780;p34"/>
          <p:cNvSpPr txBox="1"/>
          <p:nvPr>
            <p:ph idx="7" type="title"/>
          </p:nvPr>
        </p:nvSpPr>
        <p:spPr>
          <a:xfrm>
            <a:off x="1096825" y="1772000"/>
            <a:ext cx="6950400" cy="4719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GOAL</a:t>
            </a:r>
            <a:endParaRPr/>
          </a:p>
        </p:txBody>
      </p:sp>
      <p:sp>
        <p:nvSpPr>
          <p:cNvPr id="781" name="Google Shape;781;p34"/>
          <p:cNvSpPr txBox="1"/>
          <p:nvPr>
            <p:ph idx="9" type="title"/>
          </p:nvPr>
        </p:nvSpPr>
        <p:spPr>
          <a:xfrm>
            <a:off x="1505275" y="3075100"/>
            <a:ext cx="2618100" cy="393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GOALS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2" name="Google Shape;782;p3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34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4" name="Google Shape;784;p34"/>
          <p:cNvSpPr txBox="1"/>
          <p:nvPr>
            <p:ph type="title"/>
          </p:nvPr>
        </p:nvSpPr>
        <p:spPr>
          <a:xfrm>
            <a:off x="1424750" y="715725"/>
            <a:ext cx="69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85" name="Google Shape;785;p34"/>
          <p:cNvSpPr txBox="1"/>
          <p:nvPr/>
        </p:nvSpPr>
        <p:spPr>
          <a:xfrm>
            <a:off x="1390075" y="3487800"/>
            <a:ext cx="2848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</a:t>
            </a:r>
            <a:r>
              <a:rPr lang="en"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o complete each milestone and the overall project within schedule and budget.</a:t>
            </a:r>
            <a:endParaRPr sz="1200"/>
          </a:p>
        </p:txBody>
      </p:sp>
      <p:sp>
        <p:nvSpPr>
          <p:cNvPr id="786" name="Google Shape;786;p34"/>
          <p:cNvSpPr txBox="1"/>
          <p:nvPr>
            <p:ph idx="9" type="title"/>
          </p:nvPr>
        </p:nvSpPr>
        <p:spPr>
          <a:xfrm>
            <a:off x="4758850" y="3075100"/>
            <a:ext cx="2881500" cy="393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GOALS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35"/>
          <p:cNvSpPr txBox="1"/>
          <p:nvPr>
            <p:ph type="title"/>
          </p:nvPr>
        </p:nvSpPr>
        <p:spPr>
          <a:xfrm>
            <a:off x="1090475" y="2430450"/>
            <a:ext cx="36627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evaluation</a:t>
            </a:r>
            <a:endParaRPr sz="3200"/>
          </a:p>
        </p:txBody>
      </p:sp>
      <p:sp>
        <p:nvSpPr>
          <p:cNvPr id="793" name="Google Shape;793;p35"/>
          <p:cNvSpPr txBox="1"/>
          <p:nvPr>
            <p:ph idx="1" type="subTitle"/>
          </p:nvPr>
        </p:nvSpPr>
        <p:spPr>
          <a:xfrm>
            <a:off x="1103950" y="3098550"/>
            <a:ext cx="31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Our team and project goals</a:t>
            </a:r>
            <a:endParaRPr sz="1600"/>
          </a:p>
        </p:txBody>
      </p:sp>
      <p:sp>
        <p:nvSpPr>
          <p:cNvPr id="794" name="Google Shape;794;p35"/>
          <p:cNvSpPr txBox="1"/>
          <p:nvPr>
            <p:ph idx="2" type="title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5" name="Google Shape;795;p35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6"/>
          <p:cNvSpPr/>
          <p:nvPr/>
        </p:nvSpPr>
        <p:spPr>
          <a:xfrm>
            <a:off x="3405438" y="170545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793013" y="3327338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3405438" y="332640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6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main areas</a:t>
            </a:r>
            <a:endParaRPr/>
          </a:p>
        </p:txBody>
      </p:sp>
      <p:sp>
        <p:nvSpPr>
          <p:cNvPr id="804" name="Google Shape;804;p36"/>
          <p:cNvSpPr txBox="1"/>
          <p:nvPr>
            <p:ph idx="6" type="title"/>
          </p:nvPr>
        </p:nvSpPr>
        <p:spPr>
          <a:xfrm>
            <a:off x="3408227" y="1703575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5" name="Google Shape;805;p36"/>
          <p:cNvSpPr txBox="1"/>
          <p:nvPr>
            <p:ph idx="9" type="title"/>
          </p:nvPr>
        </p:nvSpPr>
        <p:spPr>
          <a:xfrm>
            <a:off x="793027" y="3325463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6" name="Google Shape;806;p36"/>
          <p:cNvSpPr txBox="1"/>
          <p:nvPr>
            <p:ph idx="15" type="title"/>
          </p:nvPr>
        </p:nvSpPr>
        <p:spPr>
          <a:xfrm>
            <a:off x="3407152" y="3326400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07" name="Google Shape;807;p3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36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09" name="Google Shape;809;p36"/>
          <p:cNvSpPr/>
          <p:nvPr/>
        </p:nvSpPr>
        <p:spPr>
          <a:xfrm>
            <a:off x="790238" y="1662888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6"/>
          <p:cNvSpPr txBox="1"/>
          <p:nvPr>
            <p:ph idx="6" type="title"/>
          </p:nvPr>
        </p:nvSpPr>
        <p:spPr>
          <a:xfrm>
            <a:off x="793027" y="1661013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11" name="Google Shape;811;p36"/>
          <p:cNvSpPr txBox="1"/>
          <p:nvPr>
            <p:ph idx="14" type="subTitle"/>
          </p:nvPr>
        </p:nvSpPr>
        <p:spPr>
          <a:xfrm>
            <a:off x="1123025" y="2269600"/>
            <a:ext cx="1928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Individual performance: Group participation</a:t>
            </a:r>
            <a:endParaRPr sz="1000"/>
          </a:p>
        </p:txBody>
      </p:sp>
      <p:sp>
        <p:nvSpPr>
          <p:cNvPr id="812" name="Google Shape;812;p36"/>
          <p:cNvSpPr txBox="1"/>
          <p:nvPr>
            <p:ph idx="14" type="subTitle"/>
          </p:nvPr>
        </p:nvSpPr>
        <p:spPr>
          <a:xfrm>
            <a:off x="3738125" y="2269600"/>
            <a:ext cx="1928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Individual performance: Deadlines and timeliness</a:t>
            </a:r>
            <a:endParaRPr/>
          </a:p>
        </p:txBody>
      </p:sp>
      <p:sp>
        <p:nvSpPr>
          <p:cNvPr id="813" name="Google Shape;813;p36"/>
          <p:cNvSpPr txBox="1"/>
          <p:nvPr>
            <p:ph idx="14" type="subTitle"/>
          </p:nvPr>
        </p:nvSpPr>
        <p:spPr>
          <a:xfrm>
            <a:off x="1123025" y="3891500"/>
            <a:ext cx="19284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Individual performance: Quality of tasks</a:t>
            </a:r>
            <a:endParaRPr/>
          </a:p>
        </p:txBody>
      </p:sp>
      <p:sp>
        <p:nvSpPr>
          <p:cNvPr id="814" name="Google Shape;814;p36"/>
          <p:cNvSpPr txBox="1"/>
          <p:nvPr>
            <p:ph idx="14" type="subTitle"/>
          </p:nvPr>
        </p:nvSpPr>
        <p:spPr>
          <a:xfrm>
            <a:off x="3738225" y="3891500"/>
            <a:ext cx="19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Project quality: model related metrics</a:t>
            </a:r>
            <a:endParaRPr/>
          </a:p>
        </p:txBody>
      </p:sp>
      <p:sp>
        <p:nvSpPr>
          <p:cNvPr id="815" name="Google Shape;815;p36"/>
          <p:cNvSpPr txBox="1"/>
          <p:nvPr>
            <p:ph type="title"/>
          </p:nvPr>
        </p:nvSpPr>
        <p:spPr>
          <a:xfrm>
            <a:off x="5985350" y="3756200"/>
            <a:ext cx="27537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Person responsible: </a:t>
            </a:r>
            <a:r>
              <a:rPr lang="en" sz="1600">
                <a:solidFill>
                  <a:schemeClr val="accent5"/>
                </a:solidFill>
              </a:rPr>
              <a:t>Chandan Radhakrishna</a:t>
            </a:r>
            <a:endParaRPr sz="1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7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rubric</a:t>
            </a:r>
            <a:endParaRPr/>
          </a:p>
        </p:txBody>
      </p:sp>
      <p:sp>
        <p:nvSpPr>
          <p:cNvPr id="821" name="Google Shape;821;p3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37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23" name="Google Shape;823;p37"/>
          <p:cNvPicPr preferRelativeResize="0"/>
          <p:nvPr/>
        </p:nvPicPr>
        <p:blipFill rotWithShape="1">
          <a:blip r:embed="rId3">
            <a:alphaModFix/>
          </a:blip>
          <a:srcRect b="0" l="4834" r="3075" t="0"/>
          <a:stretch/>
        </p:blipFill>
        <p:spPr>
          <a:xfrm>
            <a:off x="1362556" y="1324325"/>
            <a:ext cx="5343574" cy="34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8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sheet</a:t>
            </a:r>
            <a:endParaRPr/>
          </a:p>
        </p:txBody>
      </p:sp>
      <p:sp>
        <p:nvSpPr>
          <p:cNvPr id="829" name="Google Shape;829;p3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38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31" name="Google Shape;8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952" y="1512425"/>
            <a:ext cx="5105349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39"/>
          <p:cNvSpPr txBox="1"/>
          <p:nvPr>
            <p:ph type="title"/>
          </p:nvPr>
        </p:nvSpPr>
        <p:spPr>
          <a:xfrm>
            <a:off x="1090475" y="2627250"/>
            <a:ext cx="36627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Current costs</a:t>
            </a:r>
            <a:endParaRPr sz="3200"/>
          </a:p>
        </p:txBody>
      </p:sp>
      <p:sp>
        <p:nvSpPr>
          <p:cNvPr id="838" name="Google Shape;838;p39"/>
          <p:cNvSpPr txBox="1"/>
          <p:nvPr>
            <p:ph idx="2" type="title"/>
          </p:nvPr>
        </p:nvSpPr>
        <p:spPr>
          <a:xfrm>
            <a:off x="1172791" y="18481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39" name="Google Shape;839;p39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" name="Google Shape;845;p40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46" name="Google Shape;846;p40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costs as % of total cost: </a:t>
            </a:r>
            <a:r>
              <a:rPr lang="en">
                <a:solidFill>
                  <a:schemeClr val="accent5"/>
                </a:solidFill>
              </a:rPr>
              <a:t>9.07</a:t>
            </a:r>
            <a:r>
              <a:rPr lang="en">
                <a:solidFill>
                  <a:schemeClr val="accent5"/>
                </a:solidFill>
              </a:rPr>
              <a:t>%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847" name="Google Shape;847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5" y="1549425"/>
            <a:ext cx="5591361" cy="3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40"/>
          <p:cNvSpPr txBox="1"/>
          <p:nvPr>
            <p:ph type="title"/>
          </p:nvPr>
        </p:nvSpPr>
        <p:spPr>
          <a:xfrm>
            <a:off x="6238350" y="3896175"/>
            <a:ext cx="2493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</a:t>
            </a:r>
            <a:r>
              <a:rPr lang="en" sz="2400"/>
              <a:t> costs: </a:t>
            </a:r>
            <a:r>
              <a:rPr lang="en" sz="2400">
                <a:solidFill>
                  <a:schemeClr val="accent5"/>
                </a:solidFill>
              </a:rPr>
              <a:t>5.440,00 €</a:t>
            </a:r>
            <a:endParaRPr sz="2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41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5" name="Google Shape;855;p41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completed so far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56" name="Google Shape;856;p41"/>
          <p:cNvSpPr txBox="1"/>
          <p:nvPr>
            <p:ph idx="6" type="title"/>
          </p:nvPr>
        </p:nvSpPr>
        <p:spPr>
          <a:xfrm>
            <a:off x="793025" y="16610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57" name="Google Shape;857;p41"/>
          <p:cNvSpPr txBox="1"/>
          <p:nvPr>
            <p:ph idx="4" type="subTitle"/>
          </p:nvPr>
        </p:nvSpPr>
        <p:spPr>
          <a:xfrm>
            <a:off x="1155725" y="1637925"/>
            <a:ext cx="192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Define team structure.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58" name="Google Shape;858;p41"/>
          <p:cNvSpPr txBox="1"/>
          <p:nvPr>
            <p:ph idx="6" type="title"/>
          </p:nvPr>
        </p:nvSpPr>
        <p:spPr>
          <a:xfrm>
            <a:off x="793025" y="22557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59" name="Google Shape;859;p41"/>
          <p:cNvSpPr txBox="1"/>
          <p:nvPr>
            <p:ph idx="4" type="subTitle"/>
          </p:nvPr>
        </p:nvSpPr>
        <p:spPr>
          <a:xfrm>
            <a:off x="1155725" y="2827325"/>
            <a:ext cx="222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Define </a:t>
            </a:r>
            <a:r>
              <a:rPr b="0" lang="en" sz="1300">
                <a:latin typeface="Muli"/>
                <a:ea typeface="Muli"/>
                <a:cs typeface="Muli"/>
                <a:sym typeface="Muli"/>
              </a:rPr>
              <a:t>evaluation </a:t>
            </a:r>
            <a:r>
              <a:rPr b="0" lang="en" sz="1300">
                <a:latin typeface="Muli"/>
                <a:ea typeface="Muli"/>
                <a:cs typeface="Muli"/>
                <a:sym typeface="Muli"/>
              </a:rPr>
              <a:t>criteria.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60" name="Google Shape;860;p41"/>
          <p:cNvSpPr txBox="1"/>
          <p:nvPr>
            <p:ph idx="6" type="title"/>
          </p:nvPr>
        </p:nvSpPr>
        <p:spPr>
          <a:xfrm>
            <a:off x="793025" y="28504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61" name="Google Shape;861;p41"/>
          <p:cNvSpPr txBox="1"/>
          <p:nvPr>
            <p:ph idx="4" type="subTitle"/>
          </p:nvPr>
        </p:nvSpPr>
        <p:spPr>
          <a:xfrm>
            <a:off x="1155725" y="3422025"/>
            <a:ext cx="222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Visit and inspect the node.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62" name="Google Shape;862;p41"/>
          <p:cNvSpPr txBox="1"/>
          <p:nvPr>
            <p:ph idx="6" type="title"/>
          </p:nvPr>
        </p:nvSpPr>
        <p:spPr>
          <a:xfrm>
            <a:off x="793025" y="34451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63" name="Google Shape;863;p41"/>
          <p:cNvSpPr txBox="1"/>
          <p:nvPr>
            <p:ph idx="4" type="subTitle"/>
          </p:nvPr>
        </p:nvSpPr>
        <p:spPr>
          <a:xfrm>
            <a:off x="4516100" y="2141168"/>
            <a:ext cx="22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Define experiments and necessary data. 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64" name="Google Shape;864;p41"/>
          <p:cNvSpPr txBox="1"/>
          <p:nvPr>
            <p:ph idx="6" type="title"/>
          </p:nvPr>
        </p:nvSpPr>
        <p:spPr>
          <a:xfrm>
            <a:off x="4153400" y="22557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65" name="Google Shape;865;p41"/>
          <p:cNvSpPr txBox="1"/>
          <p:nvPr>
            <p:ph idx="4" type="subTitle"/>
          </p:nvPr>
        </p:nvSpPr>
        <p:spPr>
          <a:xfrm>
            <a:off x="4516100" y="2827325"/>
            <a:ext cx="222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Create cost trackers.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66" name="Google Shape;866;p41"/>
          <p:cNvSpPr txBox="1"/>
          <p:nvPr>
            <p:ph idx="6" type="title"/>
          </p:nvPr>
        </p:nvSpPr>
        <p:spPr>
          <a:xfrm>
            <a:off x="4153400" y="28504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67" name="Google Shape;867;p41"/>
          <p:cNvSpPr txBox="1"/>
          <p:nvPr>
            <p:ph idx="4" type="subTitle"/>
          </p:nvPr>
        </p:nvSpPr>
        <p:spPr>
          <a:xfrm>
            <a:off x="4516100" y="3332475"/>
            <a:ext cx="22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Draft work packets and assignments.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68" name="Google Shape;868;p41"/>
          <p:cNvSpPr txBox="1"/>
          <p:nvPr>
            <p:ph idx="6" type="title"/>
          </p:nvPr>
        </p:nvSpPr>
        <p:spPr>
          <a:xfrm>
            <a:off x="4153400" y="34451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69" name="Google Shape;869;p41"/>
          <p:cNvSpPr txBox="1"/>
          <p:nvPr>
            <p:ph idx="4" type="subTitle"/>
          </p:nvPr>
        </p:nvSpPr>
        <p:spPr>
          <a:xfrm>
            <a:off x="4516100" y="4039825"/>
            <a:ext cx="222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Start conceptual model. 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70" name="Google Shape;870;p41"/>
          <p:cNvSpPr txBox="1"/>
          <p:nvPr>
            <p:ph idx="6" type="title"/>
          </p:nvPr>
        </p:nvSpPr>
        <p:spPr>
          <a:xfrm>
            <a:off x="4153400" y="40629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871" name="Google Shape;871;p41"/>
          <p:cNvSpPr txBox="1"/>
          <p:nvPr>
            <p:ph idx="4" type="subTitle"/>
          </p:nvPr>
        </p:nvSpPr>
        <p:spPr>
          <a:xfrm>
            <a:off x="1155725" y="2232625"/>
            <a:ext cx="247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Define team’s visual identity.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4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26" name="Google Shape;626;p2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24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565963" y="1672900"/>
            <a:ext cx="2482500" cy="14757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4"/>
          <p:cNvSpPr/>
          <p:nvPr/>
        </p:nvSpPr>
        <p:spPr>
          <a:xfrm>
            <a:off x="3175638" y="167290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565963" y="3288075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4"/>
          <p:cNvSpPr/>
          <p:nvPr/>
        </p:nvSpPr>
        <p:spPr>
          <a:xfrm>
            <a:off x="3175638" y="3288075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4"/>
          <p:cNvSpPr txBox="1"/>
          <p:nvPr/>
        </p:nvSpPr>
        <p:spPr>
          <a:xfrm>
            <a:off x="565115" y="1671100"/>
            <a:ext cx="402300" cy="347400"/>
          </a:xfrm>
          <a:prstGeom prst="rect">
            <a:avLst/>
          </a:prstGeom>
          <a:solidFill>
            <a:srgbClr val="1922A1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24"/>
          <p:cNvSpPr txBox="1"/>
          <p:nvPr/>
        </p:nvSpPr>
        <p:spPr>
          <a:xfrm>
            <a:off x="875788" y="1967200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24"/>
          <p:cNvSpPr txBox="1"/>
          <p:nvPr/>
        </p:nvSpPr>
        <p:spPr>
          <a:xfrm>
            <a:off x="875788" y="2314600"/>
            <a:ext cx="2002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Input data used and output values calculated.</a:t>
            </a:r>
            <a:endParaRPr sz="12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5" name="Google Shape;635;p24"/>
          <p:cNvSpPr txBox="1"/>
          <p:nvPr/>
        </p:nvSpPr>
        <p:spPr>
          <a:xfrm>
            <a:off x="3177789" y="1671100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24"/>
          <p:cNvSpPr txBox="1"/>
          <p:nvPr/>
        </p:nvSpPr>
        <p:spPr>
          <a:xfrm>
            <a:off x="3486052" y="1949800"/>
            <a:ext cx="18561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Difficulties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24"/>
          <p:cNvSpPr txBox="1"/>
          <p:nvPr/>
        </p:nvSpPr>
        <p:spPr>
          <a:xfrm>
            <a:off x="565115" y="3286275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24"/>
          <p:cNvSpPr txBox="1"/>
          <p:nvPr/>
        </p:nvSpPr>
        <p:spPr>
          <a:xfrm>
            <a:off x="881971" y="3585232"/>
            <a:ext cx="18561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Quality of data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24"/>
          <p:cNvSpPr txBox="1"/>
          <p:nvPr/>
        </p:nvSpPr>
        <p:spPr>
          <a:xfrm>
            <a:off x="875788" y="3929775"/>
            <a:ext cx="20025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 overview of the accuracy and validity of the data.</a:t>
            </a:r>
            <a:endParaRPr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0" name="Google Shape;640;p24"/>
          <p:cNvSpPr txBox="1"/>
          <p:nvPr/>
        </p:nvSpPr>
        <p:spPr>
          <a:xfrm>
            <a:off x="3177789" y="3286275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24"/>
          <p:cNvSpPr txBox="1"/>
          <p:nvPr/>
        </p:nvSpPr>
        <p:spPr>
          <a:xfrm>
            <a:off x="3488413" y="3575300"/>
            <a:ext cx="1856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Assumptions 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24"/>
          <p:cNvSpPr txBox="1"/>
          <p:nvPr/>
        </p:nvSpPr>
        <p:spPr>
          <a:xfrm>
            <a:off x="3580088" y="3981075"/>
            <a:ext cx="2002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 brief about the assumptions made.</a:t>
            </a:r>
            <a:endParaRPr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3" name="Google Shape;643;p24"/>
          <p:cNvSpPr txBox="1"/>
          <p:nvPr/>
        </p:nvSpPr>
        <p:spPr>
          <a:xfrm>
            <a:off x="3466363" y="2400975"/>
            <a:ext cx="2002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An overview about the </a:t>
            </a:r>
            <a:r>
              <a:rPr lang="en" sz="1200">
                <a:latin typeface="Muli"/>
                <a:ea typeface="Muli"/>
                <a:cs typeface="Muli"/>
                <a:sym typeface="Muli"/>
              </a:rPr>
              <a:t>difficulties faced.</a:t>
            </a:r>
            <a:endParaRPr sz="12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42"/>
          <p:cNvSpPr txBox="1"/>
          <p:nvPr>
            <p:ph type="title"/>
          </p:nvPr>
        </p:nvSpPr>
        <p:spPr>
          <a:xfrm>
            <a:off x="1090475" y="2627250"/>
            <a:ext cx="36627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you!</a:t>
            </a:r>
            <a:endParaRPr sz="3200"/>
          </a:p>
        </p:txBody>
      </p:sp>
      <p:sp>
        <p:nvSpPr>
          <p:cNvPr id="878" name="Google Shape;878;p42"/>
          <p:cNvSpPr txBox="1"/>
          <p:nvPr>
            <p:ph idx="2" type="title"/>
          </p:nvPr>
        </p:nvSpPr>
        <p:spPr>
          <a:xfrm>
            <a:off x="1172791" y="18481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79" name="Google Shape;879;p42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80" name="Google Shape;880;p42"/>
          <p:cNvSpPr txBox="1"/>
          <p:nvPr>
            <p:ph idx="1" type="subTitle"/>
          </p:nvPr>
        </p:nvSpPr>
        <p:spPr>
          <a:xfrm>
            <a:off x="1090475" y="3169900"/>
            <a:ext cx="31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Questions?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5"/>
          <p:cNvSpPr txBox="1"/>
          <p:nvPr>
            <p:ph type="title"/>
          </p:nvPr>
        </p:nvSpPr>
        <p:spPr>
          <a:xfrm>
            <a:off x="1210800" y="1816800"/>
            <a:ext cx="45456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Data Analysis</a:t>
            </a:r>
            <a:endParaRPr sz="4800"/>
          </a:p>
        </p:txBody>
      </p:sp>
      <p:sp>
        <p:nvSpPr>
          <p:cNvPr id="649" name="Google Shape;649;p25"/>
          <p:cNvSpPr txBox="1"/>
          <p:nvPr>
            <p:ph idx="1" type="subTitle"/>
          </p:nvPr>
        </p:nvSpPr>
        <p:spPr>
          <a:xfrm>
            <a:off x="1210775" y="2706600"/>
            <a:ext cx="345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ts val="1200"/>
              <a:buNone/>
            </a:pPr>
            <a:r>
              <a:rPr lang="en" sz="1400"/>
              <a:t>Estimating the underlying distributions function and testing the hypothesis for the inferences.</a:t>
            </a:r>
            <a:endParaRPr sz="1400"/>
          </a:p>
        </p:txBody>
      </p:sp>
      <p:sp>
        <p:nvSpPr>
          <p:cNvPr id="650" name="Google Shape;650;p25"/>
          <p:cNvSpPr txBox="1"/>
          <p:nvPr>
            <p:ph idx="2" type="title"/>
          </p:nvPr>
        </p:nvSpPr>
        <p:spPr>
          <a:xfrm>
            <a:off x="1330750" y="1037700"/>
            <a:ext cx="816000" cy="77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6"/>
          <p:cNvSpPr txBox="1"/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656" name="Google Shape;656;p26"/>
          <p:cNvSpPr txBox="1"/>
          <p:nvPr>
            <p:ph idx="1" type="subTitle"/>
          </p:nvPr>
        </p:nvSpPr>
        <p:spPr>
          <a:xfrm>
            <a:off x="577850" y="3255475"/>
            <a:ext cx="25425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Lauro Fialho Müller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Team leader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M. Sc. Digital Engineering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Personal goals: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/>
              <a:t>Improve team working skills.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Learn how to handle project challenges.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57" name="Google Shape;657;p26"/>
          <p:cNvSpPr txBox="1"/>
          <p:nvPr>
            <p:ph idx="2" type="subTitle"/>
          </p:nvPr>
        </p:nvSpPr>
        <p:spPr>
          <a:xfrm>
            <a:off x="3048975" y="3255475"/>
            <a:ext cx="2405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Chandan Radhakrishna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Conceptual Model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M. Sc. Data and Knowledge Engineering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Personal goals:</a:t>
            </a:r>
            <a:endParaRPr b="1"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Improve my time management skills.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Learn to work in a team.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6"/>
          <p:cNvSpPr txBox="1"/>
          <p:nvPr>
            <p:ph idx="3" type="subTitle"/>
          </p:nvPr>
        </p:nvSpPr>
        <p:spPr>
          <a:xfrm>
            <a:off x="5612375" y="3255475"/>
            <a:ext cx="31053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Raghava Vinaykanth Mushunuri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Input Data Analyst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M. Sc. Digital Engineering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Personal goals: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Work well by contributing to the team objectives.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Acquiring knowledge through real life project.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pic>
        <p:nvPicPr>
          <p:cNvPr id="659" name="Google Shape;659;p26"/>
          <p:cNvPicPr preferRelativeResize="0"/>
          <p:nvPr/>
        </p:nvPicPr>
        <p:blipFill rotWithShape="1">
          <a:blip r:embed="rId3">
            <a:alphaModFix/>
          </a:blip>
          <a:srcRect b="0" l="504" r="504" t="0"/>
          <a:stretch/>
        </p:blipFill>
        <p:spPr>
          <a:xfrm>
            <a:off x="658075" y="2029175"/>
            <a:ext cx="1191600" cy="119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0" name="Google Shape;6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975" y="2029163"/>
            <a:ext cx="1191625" cy="11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6"/>
          <p:cNvPicPr preferRelativeResize="0"/>
          <p:nvPr/>
        </p:nvPicPr>
        <p:blipFill rotWithShape="1">
          <a:blip r:embed="rId5">
            <a:alphaModFix/>
          </a:blip>
          <a:srcRect b="2808" l="0" r="0" t="-7225"/>
          <a:stretch/>
        </p:blipFill>
        <p:spPr>
          <a:xfrm>
            <a:off x="5612375" y="1932825"/>
            <a:ext cx="1191600" cy="128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2" name="Google Shape;662;p2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26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64" name="Google Shape;6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6125" y="2067738"/>
            <a:ext cx="1257300" cy="111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7"/>
          <p:cNvSpPr txBox="1"/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670" name="Google Shape;670;p27"/>
          <p:cNvSpPr txBox="1"/>
          <p:nvPr>
            <p:ph idx="2" type="subTitle"/>
          </p:nvPr>
        </p:nvSpPr>
        <p:spPr>
          <a:xfrm>
            <a:off x="3048975" y="3255475"/>
            <a:ext cx="2405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Arnab Das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Experiment Designer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M. Sc. Digital Engineering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Personal goals:</a:t>
            </a:r>
            <a:endParaRPr b="1"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Apply concepts to real life project.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Enhance interpersonal skills.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71" name="Google Shape;671;p27"/>
          <p:cNvSpPr txBox="1"/>
          <p:nvPr>
            <p:ph idx="3" type="subTitle"/>
          </p:nvPr>
        </p:nvSpPr>
        <p:spPr>
          <a:xfrm>
            <a:off x="5612375" y="3255475"/>
            <a:ext cx="2405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Anjan Chatterjee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Validation and Quality Control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M. Sc. Digital Engineering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/>
              <a:t>Personal goals:</a:t>
            </a:r>
            <a:endParaRPr b="1" sz="1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Contribute in every team role.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Improve technical skills on simulation.</a:t>
            </a:r>
            <a:endParaRPr sz="1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672" name="Google Shape;672;p2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27"/>
          <p:cNvPicPr preferRelativeResize="0"/>
          <p:nvPr/>
        </p:nvPicPr>
        <p:blipFill rotWithShape="1">
          <a:blip r:embed="rId3">
            <a:alphaModFix/>
          </a:blip>
          <a:srcRect b="4767" l="0" r="0" t="4758"/>
          <a:stretch/>
        </p:blipFill>
        <p:spPr>
          <a:xfrm>
            <a:off x="3048975" y="1716775"/>
            <a:ext cx="1436400" cy="156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4" name="Google Shape;6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375" y="2029163"/>
            <a:ext cx="1191625" cy="11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7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76" name="Google Shape;6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075" y="1639675"/>
            <a:ext cx="1436400" cy="163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7" name="Google Shape;677;p27"/>
          <p:cNvSpPr txBox="1"/>
          <p:nvPr>
            <p:ph idx="1" type="subTitle"/>
          </p:nvPr>
        </p:nvSpPr>
        <p:spPr>
          <a:xfrm>
            <a:off x="715150" y="3255475"/>
            <a:ext cx="2405100" cy="18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Kavya Vajja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Chief Software Architect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/>
              <a:t>M. Sc. Digital Engineering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Personal goals: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Commitment to team’s objectives.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Apply knowledge in practice.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678" name="Google Shape;678;p27"/>
          <p:cNvPicPr preferRelativeResize="0"/>
          <p:nvPr/>
        </p:nvPicPr>
        <p:blipFill rotWithShape="1">
          <a:blip r:embed="rId6">
            <a:alphaModFix/>
          </a:blip>
          <a:srcRect b="0" l="2687" r="2678" t="0"/>
          <a:stretch/>
        </p:blipFill>
        <p:spPr>
          <a:xfrm>
            <a:off x="705250" y="1846374"/>
            <a:ext cx="1436400" cy="1503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28"/>
          <p:cNvSpPr txBox="1"/>
          <p:nvPr>
            <p:ph type="title"/>
          </p:nvPr>
        </p:nvSpPr>
        <p:spPr>
          <a:xfrm>
            <a:off x="1090475" y="2430450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project</a:t>
            </a:r>
            <a:endParaRPr sz="3200"/>
          </a:p>
        </p:txBody>
      </p:sp>
      <p:sp>
        <p:nvSpPr>
          <p:cNvPr id="685" name="Google Shape;685;p28"/>
          <p:cNvSpPr txBox="1"/>
          <p:nvPr>
            <p:ph idx="1" type="subTitle"/>
          </p:nvPr>
        </p:nvSpPr>
        <p:spPr>
          <a:xfrm>
            <a:off x="1103950" y="3098550"/>
            <a:ext cx="31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An overview of the project’s characteristics</a:t>
            </a:r>
            <a:endParaRPr sz="1600"/>
          </a:p>
        </p:txBody>
      </p:sp>
      <p:sp>
        <p:nvSpPr>
          <p:cNvPr id="686" name="Google Shape;686;p28"/>
          <p:cNvSpPr txBox="1"/>
          <p:nvPr>
            <p:ph idx="2" type="title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87" name="Google Shape;687;p28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 txBox="1"/>
          <p:nvPr>
            <p:ph type="title"/>
          </p:nvPr>
        </p:nvSpPr>
        <p:spPr>
          <a:xfrm>
            <a:off x="4208300" y="893788"/>
            <a:ext cx="4431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street intersection</a:t>
            </a:r>
            <a:endParaRPr/>
          </a:p>
        </p:txBody>
      </p:sp>
      <p:sp>
        <p:nvSpPr>
          <p:cNvPr id="693" name="Google Shape;693;p2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4699100" y="1680250"/>
            <a:ext cx="3940800" cy="80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Seemingly heavier traffic on the south part of Leipziger str.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5" name="Google Shape;695;p29"/>
          <p:cNvSpPr txBox="1"/>
          <p:nvPr/>
        </p:nvSpPr>
        <p:spPr>
          <a:xfrm>
            <a:off x="4296800" y="1680250"/>
            <a:ext cx="402300" cy="8046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29"/>
          <p:cNvSpPr/>
          <p:nvPr/>
        </p:nvSpPr>
        <p:spPr>
          <a:xfrm>
            <a:off x="4699100" y="2831488"/>
            <a:ext cx="3940800" cy="80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Pedestrian crossings in all four sides of the intersection</a:t>
            </a: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/>
          </a:p>
        </p:txBody>
      </p:sp>
      <p:sp>
        <p:nvSpPr>
          <p:cNvPr id="697" name="Google Shape;697;p29"/>
          <p:cNvSpPr txBox="1"/>
          <p:nvPr/>
        </p:nvSpPr>
        <p:spPr>
          <a:xfrm>
            <a:off x="4296800" y="2831488"/>
            <a:ext cx="402300" cy="8046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29"/>
          <p:cNvSpPr/>
          <p:nvPr/>
        </p:nvSpPr>
        <p:spPr>
          <a:xfrm>
            <a:off x="4699100" y="3982725"/>
            <a:ext cx="3940800" cy="80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Exclusive lane for right turns in one of the roads (turning from Erich-Weinert-Straße into Leipziger str.)</a:t>
            </a:r>
            <a:endParaRPr/>
          </a:p>
        </p:txBody>
      </p:sp>
      <p:sp>
        <p:nvSpPr>
          <p:cNvPr id="699" name="Google Shape;699;p29"/>
          <p:cNvSpPr txBox="1"/>
          <p:nvPr/>
        </p:nvSpPr>
        <p:spPr>
          <a:xfrm>
            <a:off x="4296800" y="3982725"/>
            <a:ext cx="402300" cy="8046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29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01" name="Google Shape;7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550"/>
            <a:ext cx="3800042" cy="4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30"/>
          <p:cNvSpPr/>
          <p:nvPr/>
        </p:nvSpPr>
        <p:spPr>
          <a:xfrm>
            <a:off x="1188500" y="3792250"/>
            <a:ext cx="3266400" cy="80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Tram line in Leipziger str.</a:t>
            </a:r>
            <a:endParaRPr/>
          </a:p>
        </p:txBody>
      </p:sp>
      <p:sp>
        <p:nvSpPr>
          <p:cNvPr id="708" name="Google Shape;708;p30"/>
          <p:cNvSpPr txBox="1"/>
          <p:nvPr/>
        </p:nvSpPr>
        <p:spPr>
          <a:xfrm>
            <a:off x="786200" y="3792250"/>
            <a:ext cx="402300" cy="8046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30"/>
          <p:cNvSpPr/>
          <p:nvPr/>
        </p:nvSpPr>
        <p:spPr>
          <a:xfrm>
            <a:off x="5091375" y="3792250"/>
            <a:ext cx="3266400" cy="804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Cars from all roads and directions can turn both right and left, as well as proceed forward.</a:t>
            </a:r>
            <a:endParaRPr/>
          </a:p>
        </p:txBody>
      </p:sp>
      <p:sp>
        <p:nvSpPr>
          <p:cNvPr id="710" name="Google Shape;710;p30"/>
          <p:cNvSpPr txBox="1"/>
          <p:nvPr/>
        </p:nvSpPr>
        <p:spPr>
          <a:xfrm>
            <a:off x="4689075" y="3792250"/>
            <a:ext cx="402300" cy="8046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30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12" name="Google Shape;712;p30"/>
          <p:cNvPicPr preferRelativeResize="0"/>
          <p:nvPr/>
        </p:nvPicPr>
        <p:blipFill rotWithShape="1">
          <a:blip r:embed="rId3">
            <a:alphaModFix/>
          </a:blip>
          <a:srcRect b="0" l="21310" r="3359" t="0"/>
          <a:stretch/>
        </p:blipFill>
        <p:spPr>
          <a:xfrm>
            <a:off x="786200" y="835156"/>
            <a:ext cx="3668697" cy="273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0"/>
          <p:cNvPicPr preferRelativeResize="0"/>
          <p:nvPr/>
        </p:nvPicPr>
        <p:blipFill rotWithShape="1">
          <a:blip r:embed="rId4">
            <a:alphaModFix/>
          </a:blip>
          <a:srcRect b="0" l="12504" r="12165" t="0"/>
          <a:stretch/>
        </p:blipFill>
        <p:spPr>
          <a:xfrm>
            <a:off x="4689075" y="835150"/>
            <a:ext cx="3668697" cy="273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 txBox="1"/>
          <p:nvPr>
            <p:ph type="title"/>
          </p:nvPr>
        </p:nvSpPr>
        <p:spPr>
          <a:xfrm>
            <a:off x="1424750" y="715725"/>
            <a:ext cx="69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Necessary data for the analysis</a:t>
            </a:r>
            <a:endParaRPr/>
          </a:p>
        </p:txBody>
      </p:sp>
      <p:sp>
        <p:nvSpPr>
          <p:cNvPr id="719" name="Google Shape;719;p3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31"/>
          <p:cNvSpPr txBox="1"/>
          <p:nvPr/>
        </p:nvSpPr>
        <p:spPr>
          <a:xfrm>
            <a:off x="6741800" y="75117"/>
            <a:ext cx="18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#1 - Team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1" name="Google Shape;721;p31"/>
          <p:cNvSpPr/>
          <p:nvPr/>
        </p:nvSpPr>
        <p:spPr>
          <a:xfrm>
            <a:off x="744563" y="1750913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1"/>
          <p:cNvSpPr txBox="1"/>
          <p:nvPr>
            <p:ph idx="3" type="subTitle"/>
          </p:nvPr>
        </p:nvSpPr>
        <p:spPr>
          <a:xfrm>
            <a:off x="1149650" y="1749038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Vehicle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31"/>
          <p:cNvSpPr txBox="1"/>
          <p:nvPr>
            <p:ph idx="4" type="subTitle"/>
          </p:nvPr>
        </p:nvSpPr>
        <p:spPr>
          <a:xfrm>
            <a:off x="744475" y="2219063"/>
            <a:ext cx="24825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Interarrival times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Direction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Alternation between cars and trams</a:t>
            </a:r>
            <a:endParaRPr sz="1000"/>
          </a:p>
        </p:txBody>
      </p:sp>
      <p:sp>
        <p:nvSpPr>
          <p:cNvPr id="724" name="Google Shape;724;p31"/>
          <p:cNvSpPr txBox="1"/>
          <p:nvPr>
            <p:ph idx="8" type="title"/>
          </p:nvPr>
        </p:nvSpPr>
        <p:spPr>
          <a:xfrm>
            <a:off x="747352" y="1749038"/>
            <a:ext cx="402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01</a:t>
            </a:r>
            <a:endParaRPr sz="1300"/>
          </a:p>
        </p:txBody>
      </p:sp>
      <p:sp>
        <p:nvSpPr>
          <p:cNvPr id="725" name="Google Shape;725;p31"/>
          <p:cNvSpPr/>
          <p:nvPr/>
        </p:nvSpPr>
        <p:spPr>
          <a:xfrm>
            <a:off x="3363375" y="1752788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1"/>
          <p:cNvSpPr txBox="1"/>
          <p:nvPr>
            <p:ph idx="3" type="subTitle"/>
          </p:nvPr>
        </p:nvSpPr>
        <p:spPr>
          <a:xfrm>
            <a:off x="3768463" y="1750913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Traffic light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7" name="Google Shape;727;p31"/>
          <p:cNvSpPr txBox="1"/>
          <p:nvPr>
            <p:ph idx="4" type="subTitle"/>
          </p:nvPr>
        </p:nvSpPr>
        <p:spPr>
          <a:xfrm>
            <a:off x="3363375" y="2220938"/>
            <a:ext cx="2482500" cy="10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Duration (does it vary during the day?)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Impact of pedestrians pressing the button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Is it off during the night?</a:t>
            </a:r>
            <a:endParaRPr sz="1000"/>
          </a:p>
        </p:txBody>
      </p:sp>
      <p:sp>
        <p:nvSpPr>
          <p:cNvPr id="728" name="Google Shape;728;p31"/>
          <p:cNvSpPr txBox="1"/>
          <p:nvPr>
            <p:ph idx="8" type="title"/>
          </p:nvPr>
        </p:nvSpPr>
        <p:spPr>
          <a:xfrm>
            <a:off x="3366165" y="1750913"/>
            <a:ext cx="402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02</a:t>
            </a:r>
            <a:endParaRPr sz="1300"/>
          </a:p>
        </p:txBody>
      </p:sp>
      <p:sp>
        <p:nvSpPr>
          <p:cNvPr id="729" name="Google Shape;729;p31"/>
          <p:cNvSpPr/>
          <p:nvPr/>
        </p:nvSpPr>
        <p:spPr>
          <a:xfrm>
            <a:off x="5982163" y="1751851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1"/>
          <p:cNvSpPr txBox="1"/>
          <p:nvPr>
            <p:ph idx="3" type="subTitle"/>
          </p:nvPr>
        </p:nvSpPr>
        <p:spPr>
          <a:xfrm>
            <a:off x="6387250" y="1749988"/>
            <a:ext cx="1977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Public transp.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31"/>
          <p:cNvSpPr txBox="1"/>
          <p:nvPr>
            <p:ph idx="4" type="subTitle"/>
          </p:nvPr>
        </p:nvSpPr>
        <p:spPr>
          <a:xfrm>
            <a:off x="5984950" y="2220013"/>
            <a:ext cx="24825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Timetable of trams and buses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Delays</a:t>
            </a:r>
            <a:endParaRPr sz="1000"/>
          </a:p>
        </p:txBody>
      </p:sp>
      <p:sp>
        <p:nvSpPr>
          <p:cNvPr id="732" name="Google Shape;732;p31"/>
          <p:cNvSpPr txBox="1"/>
          <p:nvPr>
            <p:ph idx="8" type="title"/>
          </p:nvPr>
        </p:nvSpPr>
        <p:spPr>
          <a:xfrm>
            <a:off x="5984952" y="1749976"/>
            <a:ext cx="402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03</a:t>
            </a:r>
            <a:endParaRPr sz="1300"/>
          </a:p>
        </p:txBody>
      </p:sp>
      <p:sp>
        <p:nvSpPr>
          <p:cNvPr id="733" name="Google Shape;733;p31"/>
          <p:cNvSpPr/>
          <p:nvPr/>
        </p:nvSpPr>
        <p:spPr>
          <a:xfrm>
            <a:off x="744563" y="3329226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1"/>
          <p:cNvSpPr txBox="1"/>
          <p:nvPr>
            <p:ph idx="3" type="subTitle"/>
          </p:nvPr>
        </p:nvSpPr>
        <p:spPr>
          <a:xfrm>
            <a:off x="1149650" y="3327363"/>
            <a:ext cx="1977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Pedestrian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31"/>
          <p:cNvSpPr txBox="1"/>
          <p:nvPr>
            <p:ph idx="4" type="subTitle"/>
          </p:nvPr>
        </p:nvSpPr>
        <p:spPr>
          <a:xfrm>
            <a:off x="747350" y="3797388"/>
            <a:ext cx="24825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Interarrival times</a:t>
            </a:r>
            <a:endParaRPr sz="1000"/>
          </a:p>
        </p:txBody>
      </p:sp>
      <p:sp>
        <p:nvSpPr>
          <p:cNvPr id="736" name="Google Shape;736;p31"/>
          <p:cNvSpPr txBox="1"/>
          <p:nvPr>
            <p:ph idx="8" type="title"/>
          </p:nvPr>
        </p:nvSpPr>
        <p:spPr>
          <a:xfrm>
            <a:off x="747350" y="3327363"/>
            <a:ext cx="4368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04</a:t>
            </a:r>
            <a:endParaRPr sz="1300"/>
          </a:p>
        </p:txBody>
      </p:sp>
      <p:sp>
        <p:nvSpPr>
          <p:cNvPr id="737" name="Google Shape;737;p31"/>
          <p:cNvSpPr/>
          <p:nvPr/>
        </p:nvSpPr>
        <p:spPr>
          <a:xfrm>
            <a:off x="3363363" y="3330163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1"/>
          <p:cNvSpPr txBox="1"/>
          <p:nvPr>
            <p:ph idx="3" type="subTitle"/>
          </p:nvPr>
        </p:nvSpPr>
        <p:spPr>
          <a:xfrm>
            <a:off x="3768450" y="3328301"/>
            <a:ext cx="1977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Safety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31"/>
          <p:cNvSpPr txBox="1"/>
          <p:nvPr>
            <p:ph idx="4" type="subTitle"/>
          </p:nvPr>
        </p:nvSpPr>
        <p:spPr>
          <a:xfrm>
            <a:off x="3366175" y="3735063"/>
            <a:ext cx="2482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Accident statistics (frequency, magnitude)</a:t>
            </a:r>
            <a:endParaRPr sz="1000"/>
          </a:p>
        </p:txBody>
      </p:sp>
      <p:sp>
        <p:nvSpPr>
          <p:cNvPr id="740" name="Google Shape;740;p31"/>
          <p:cNvSpPr txBox="1"/>
          <p:nvPr>
            <p:ph idx="8" type="title"/>
          </p:nvPr>
        </p:nvSpPr>
        <p:spPr>
          <a:xfrm>
            <a:off x="3366152" y="3328288"/>
            <a:ext cx="402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05</a:t>
            </a:r>
            <a:endParaRPr sz="1300"/>
          </a:p>
        </p:txBody>
      </p:sp>
      <p:sp>
        <p:nvSpPr>
          <p:cNvPr id="741" name="Google Shape;741;p31"/>
          <p:cNvSpPr/>
          <p:nvPr/>
        </p:nvSpPr>
        <p:spPr>
          <a:xfrm>
            <a:off x="5982163" y="3331101"/>
            <a:ext cx="2482500" cy="147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1"/>
          <p:cNvSpPr txBox="1"/>
          <p:nvPr>
            <p:ph idx="3" type="subTitle"/>
          </p:nvPr>
        </p:nvSpPr>
        <p:spPr>
          <a:xfrm>
            <a:off x="6387250" y="3329238"/>
            <a:ext cx="19770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Challenge!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31"/>
          <p:cNvSpPr txBox="1"/>
          <p:nvPr>
            <p:ph idx="4" type="subTitle"/>
          </p:nvPr>
        </p:nvSpPr>
        <p:spPr>
          <a:xfrm>
            <a:off x="5982175" y="3735063"/>
            <a:ext cx="24825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Hard to estimate safety as a result of sim. parameters. Use indirect data such as avg. speed of cars, </a:t>
            </a:r>
            <a:r>
              <a:rPr lang="en" sz="1000"/>
              <a:t>throughput</a:t>
            </a:r>
            <a:r>
              <a:rPr lang="en" sz="1000"/>
              <a:t>, among others.</a:t>
            </a:r>
            <a:endParaRPr sz="1000"/>
          </a:p>
        </p:txBody>
      </p:sp>
      <p:sp>
        <p:nvSpPr>
          <p:cNvPr id="744" name="Google Shape;744;p31"/>
          <p:cNvSpPr txBox="1"/>
          <p:nvPr>
            <p:ph idx="8" type="title"/>
          </p:nvPr>
        </p:nvSpPr>
        <p:spPr>
          <a:xfrm>
            <a:off x="5984952" y="3329226"/>
            <a:ext cx="402300" cy="3474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06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rge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0268B4"/>
      </a:accent5>
      <a:accent6>
        <a:srgbClr val="1922A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